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9"/>
    <p:restoredTop sz="94683"/>
  </p:normalViewPr>
  <p:slideViewPr>
    <p:cSldViewPr snapToGrid="0" snapToObjects="1">
      <p:cViewPr varScale="1">
        <p:scale>
          <a:sx n="102" d="100"/>
          <a:sy n="102" d="100"/>
        </p:scale>
        <p:origin x="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91B9-2B20-3A4B-B481-AF96FF485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96D15-E9D0-6249-BAA7-677BBC8D6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869CB-6280-8E4D-9EA6-D702E9DE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75142-6FB4-024C-A17E-C27E8FEF9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4551D-94A7-DF4C-ABF2-5947963A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82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5FC56-93DC-5940-88E4-236E8CC21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35E1E-85C7-5E4E-BBA3-45497861D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B57C9-69A9-8543-8556-EAF6F77BE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193AC-EBC9-294C-8E7A-DA01CFC2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E7856-1B3D-EC49-9B6B-3C714D8F8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07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F5080-4F91-BA4E-AD84-6117C4181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31BD8-79E2-B84C-BCF9-6B726879A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9FDCF-0D4A-CF42-BAB6-7C023911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BDA27-3FA4-6B4F-93C6-A6E42434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9F68F-7E1A-164A-A40E-1F19D9753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5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8ADB5-DAAC-3340-88AB-9992ABBC0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0B149-9868-204E-80E0-C34D25126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8B155-13AE-604A-867A-7C2DF475E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BCDE9-83EB-5E49-AC09-6209A9C2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55455-D74E-9B4B-9E82-E162ACB01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70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AB133-F4A0-8247-B4DA-60DE5368F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10B30-B340-3240-BD2D-ACD494E1B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82497-34BD-2E4E-A93C-71C3E5A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67185-1E09-8840-9933-D709D8C10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72D81-39C9-F142-BF1E-9A0B52CE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2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09E3-3381-334C-BC75-203B01CFB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134EE-D6E8-CF48-B0AE-452D7D80E4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30642-29AF-8045-9F9A-952DAF4C1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DE5AE-2AEF-4048-BCBD-3281C2F88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C932D-1577-3148-9187-56F5326F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CD8FF-B17B-8A42-863B-3CC870F07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49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BC20-7388-5A4F-BB00-FEA588C40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D748D-2E37-9D4D-A2C4-107B8231E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740DC5-E925-134D-8C2A-CEA7F2577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EEA32F-4AA1-4E4A-B049-D872FF31B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734CA2-1895-9644-B1DC-9321183580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CDB38-5286-074A-A78A-164E404F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F359B6-D09E-CE49-BCE3-FA2858AE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F2C15-3FDD-8848-8948-E9D193260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4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7C27-FC0A-684B-AB14-F3DE1FC38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804BC1-DD02-2B43-B29D-06F945417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5DB640-46E6-F043-BA54-11F24B183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51D12-14AF-974C-B458-C9E46C12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0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16894E-02B4-324F-BA8F-4331B4B4C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157CB-18B1-3C45-9A2D-C4C77957F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15EA9-91C4-5840-888B-7A565CC07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31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265FC-3DC3-2943-823B-6E0A361E2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4EB3F-87A3-AD43-B8E6-DD25A084F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FCAA6-0147-6E4E-BDFC-AAA20D0E5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1B3A2-BC45-0841-91A6-F1D6707D9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67776-9084-164F-A517-632456F29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52E12-E471-6540-BD81-32E63B23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4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7CBAA-15EA-2A4B-95F7-3877DC5A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2F62BF-B89E-C04A-85CD-29CE272484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2BFB-06B6-F948-8F53-B2EB0B652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604887-F8A6-DA4F-8676-4DA787F1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02923-F96A-A64A-ADBE-5E4A57CC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5DFFF-909E-2643-B2D0-772F550E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0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F78981-5915-4640-BB5E-5149D2A2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9F8A4-8456-624F-896C-1798DAFFC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C1927-8242-9D40-BB01-2BD6B969E6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388BA-32C5-044B-BF2B-AE985983F4E2}" type="datetimeFigureOut">
              <a:rPr lang="en-US" smtClean="0"/>
              <a:t>5/7/22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F5909-3979-AF4D-B2ED-4A1768AF0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5F61C-D89A-0848-9F11-AD626921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14AAC-2EB4-AD4B-96DD-10B290729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9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3D5F-D138-B54B-82C7-AD65AD4570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Choice Coin: Bitcoin Choices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9770B-3EE1-B543-A5D3-6B1BB7DCC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2022 MIT Bitcoin Expo Hackathon</a:t>
            </a:r>
          </a:p>
        </p:txBody>
      </p:sp>
    </p:spTree>
    <p:extLst>
      <p:ext uri="{BB962C8B-B14F-4D97-AF65-F5344CB8AC3E}">
        <p14:creationId xmlns:p14="http://schemas.microsoft.com/office/powerpoint/2010/main" val="2070463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DACFD1-E12E-514C-A5B9-449DBF622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The Vote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74A7A-1401-C44D-850F-F11146A20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Open for about </a:t>
            </a:r>
            <a:r>
              <a:rPr lang="en-US" sz="2200"/>
              <a:t>30 minutes on May 7th</a:t>
            </a:r>
            <a:endParaRPr lang="en-US" sz="2200" dirty="0"/>
          </a:p>
          <a:p>
            <a:r>
              <a:rPr lang="en-US" sz="2200" dirty="0"/>
              <a:t>Voters</a:t>
            </a:r>
          </a:p>
          <a:p>
            <a:pPr lvl="1"/>
            <a:r>
              <a:rPr lang="en-US" sz="1800" dirty="0"/>
              <a:t>11</a:t>
            </a:r>
          </a:p>
          <a:p>
            <a:pPr lvl="1"/>
            <a:r>
              <a:rPr lang="en-US" sz="1800" dirty="0"/>
              <a:t>Total BTC commit ~0.0056</a:t>
            </a:r>
          </a:p>
          <a:p>
            <a:r>
              <a:rPr lang="en-US" sz="2200" dirty="0"/>
              <a:t>Charitable contributions to Chess in Slums and Future Hopes International</a:t>
            </a:r>
          </a:p>
        </p:txBody>
      </p:sp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2232433-407A-8842-A9A7-ECA0CEB326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8533" r="3379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9594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15F46D-13B0-7D4A-86EC-5B4F8DEAA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DF35AE6-A938-674F-AE31-4B5F2D6112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54296" y="2215854"/>
            <a:ext cx="7214616" cy="239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0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6E35BA-365E-F84D-8CA7-1AF412C7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2F7BE-D05A-8643-9178-75774EF9C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623381"/>
            <a:ext cx="3888528" cy="35535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Samuel Tosin</a:t>
            </a:r>
          </a:p>
          <a:p>
            <a:r>
              <a:rPr lang="en-US" sz="2000"/>
              <a:t>Kazeem David</a:t>
            </a:r>
          </a:p>
          <a:p>
            <a:r>
              <a:rPr lang="en-US" sz="2000"/>
              <a:t>Brian Haney</a:t>
            </a:r>
          </a:p>
        </p:txBody>
      </p:sp>
      <p:pic>
        <p:nvPicPr>
          <p:cNvPr id="6" name="Content Placeholder 5" descr="Logo&#10;&#10;Description automatically generated">
            <a:extLst>
              <a:ext uri="{FF2B5EF4-FFF2-40B4-BE49-F238E27FC236}">
                <a16:creationId xmlns:a16="http://schemas.microsoft.com/office/drawing/2014/main" id="{3AFED560-07C7-FA44-9DC1-C56FDADECE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00986" y="1081268"/>
            <a:ext cx="4747547" cy="472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1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076C7-0244-2344-B093-1B15EDC86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26E18-5F19-A342-96F9-7FCC8C8A9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Can you come up with a better idea than converting all your $BTC into Dollars before you do anything with it?</a:t>
            </a:r>
          </a:p>
          <a:p>
            <a:pPr lvl="1"/>
            <a:r>
              <a:rPr lang="en-US" sz="2000"/>
              <a:t>Use it</a:t>
            </a:r>
          </a:p>
          <a:p>
            <a:r>
              <a:rPr lang="en-US" sz="2000"/>
              <a:t>Bitcoin is a key, not an investment</a:t>
            </a:r>
          </a:p>
        </p:txBody>
      </p:sp>
      <p:pic>
        <p:nvPicPr>
          <p:cNvPr id="6" name="Content Placeholder 5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D85DF185-1EB5-744D-BE3F-76BE08EBF7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3443" r="13741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395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0510D-FF3B-DF48-9FDB-50808CF07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E4E5-2334-3E4B-980D-D28DAE9F01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How do you use Bitcoin?</a:t>
            </a:r>
          </a:p>
          <a:p>
            <a:r>
              <a:rPr lang="en-US" sz="2000"/>
              <a:t>How can you create value without dollars?</a:t>
            </a:r>
          </a:p>
          <a:p>
            <a:r>
              <a:rPr lang="en-US" sz="2000"/>
              <a:t>Bitcoin governance problem</a:t>
            </a:r>
          </a:p>
        </p:txBody>
      </p:sp>
      <p:pic>
        <p:nvPicPr>
          <p:cNvPr id="6" name="Content Placeholder 5" descr="A person wearing glasses and a suit&#10;&#10;Description automatically generated with medium confidence">
            <a:extLst>
              <a:ext uri="{FF2B5EF4-FFF2-40B4-BE49-F238E27FC236}">
                <a16:creationId xmlns:a16="http://schemas.microsoft.com/office/drawing/2014/main" id="{6D8F1B9A-338E-4646-AF0C-BCD24EC9CB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7365" r="-2" b="1873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920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C1F357-1211-314A-8288-271822E27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166EC-73A9-A246-91DF-80D93365D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623381"/>
            <a:ext cx="3888528" cy="35535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Bitcoin Choices</a:t>
            </a:r>
          </a:p>
          <a:p>
            <a:r>
              <a:rPr lang="en-US" sz="2000"/>
              <a:t>Global governance</a:t>
            </a:r>
          </a:p>
          <a:p>
            <a:r>
              <a:rPr lang="en-US" sz="2000"/>
              <a:t>Voting technology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B84CF6A-8633-B748-B362-6A6239E22C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3804" y="643234"/>
            <a:ext cx="3961910" cy="55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294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8472B5-DC09-2F40-8AEF-C14A3CA70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Bitcoin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AE09F-67C2-424D-8E03-2043DF81D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Satoshi Nakamoto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Probably Hal Finney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Greatest innovation since the microprocessor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Globally decentralized network</a:t>
            </a:r>
          </a:p>
        </p:txBody>
      </p:sp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123F0ECB-6302-114D-B762-288C42D81E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302" r="3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40686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E8E6-16AA-7C42-B40A-AFA344695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8CB04-CAD8-6F43-BDFD-78524B78CE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Proof-of-stake</a:t>
            </a:r>
          </a:p>
          <a:p>
            <a:r>
              <a:rPr lang="en-US" dirty="0"/>
              <a:t>Founded by Silvio Micali</a:t>
            </a:r>
          </a:p>
          <a:p>
            <a:r>
              <a:rPr lang="en-US" dirty="0"/>
              <a:t>Great place for opportunity and entrepreneurship</a:t>
            </a:r>
          </a:p>
          <a:p>
            <a:r>
              <a:rPr lang="en-US" dirty="0"/>
              <a:t>Great place to build great blockchain technology</a:t>
            </a:r>
          </a:p>
          <a:p>
            <a:endParaRPr lang="en-US" dirty="0"/>
          </a:p>
        </p:txBody>
      </p:sp>
      <p:pic>
        <p:nvPicPr>
          <p:cNvPr id="6" name="Content Placeholder 5" descr="A person with his arms crossed&#10;&#10;Description automatically generated with medium confidence">
            <a:extLst>
              <a:ext uri="{FF2B5EF4-FFF2-40B4-BE49-F238E27FC236}">
                <a16:creationId xmlns:a16="http://schemas.microsoft.com/office/drawing/2014/main" id="{7FF10DB2-AD29-B644-926E-3E8B412FD5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6057"/>
            <a:ext cx="5181600" cy="3450474"/>
          </a:xfrm>
        </p:spPr>
      </p:pic>
    </p:spTree>
    <p:extLst>
      <p:ext uri="{BB962C8B-B14F-4D97-AF65-F5344CB8AC3E}">
        <p14:creationId xmlns:p14="http://schemas.microsoft.com/office/powerpoint/2010/main" val="404794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6F63A-74D7-0D4E-9B8B-79C598750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goBTC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463C4-0533-D241-A8A0-4DEFD86EB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AlgoMint</a:t>
            </a:r>
          </a:p>
          <a:p>
            <a:r>
              <a:rPr lang="en-US" sz="2000"/>
              <a:t>BTC on steroids</a:t>
            </a:r>
          </a:p>
          <a:p>
            <a:r>
              <a:rPr lang="en-US" sz="2000"/>
              <a:t>Fast, secure, and cheap</a:t>
            </a:r>
          </a:p>
        </p:txBody>
      </p:sp>
      <p:pic>
        <p:nvPicPr>
          <p:cNvPr id="10" name="Content Placeholder 9" descr="A baseball player holding a bat&#10;&#10;Description automatically generated">
            <a:extLst>
              <a:ext uri="{FF2B5EF4-FFF2-40B4-BE49-F238E27FC236}">
                <a16:creationId xmlns:a16="http://schemas.microsoft.com/office/drawing/2014/main" id="{EFE72B51-CEEC-2942-B906-56CC257346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419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549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20A03-C335-F14A-AE08-410A3720E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Bitcoin Choices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F5D1B-7392-004E-BB13-550BF01E1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Bitcoin-</a:t>
            </a:r>
            <a:r>
              <a:rPr lang="en-US" sz="2200" dirty="0" err="1"/>
              <a:t>choices.com</a:t>
            </a:r>
            <a:endParaRPr lang="en-US" sz="2200" dirty="0"/>
          </a:p>
          <a:p>
            <a:r>
              <a:rPr lang="en-US" sz="2200" dirty="0"/>
              <a:t>Bitcoin Voting on Algorand</a:t>
            </a:r>
          </a:p>
          <a:p>
            <a:r>
              <a:rPr lang="en-US" sz="2200" dirty="0"/>
              <a:t>Post-quantum secure</a:t>
            </a:r>
          </a:p>
          <a:p>
            <a:r>
              <a:rPr lang="en-US" sz="2200" dirty="0"/>
              <a:t>Global, scalable, fast</a:t>
            </a:r>
          </a:p>
          <a:p>
            <a:r>
              <a:rPr lang="en-US" sz="2200" dirty="0"/>
              <a:t>On-chain results</a:t>
            </a:r>
          </a:p>
          <a:p>
            <a:r>
              <a:rPr lang="en-US" sz="2200" dirty="0"/>
              <a:t>Algogeneous smart contracts</a:t>
            </a:r>
          </a:p>
        </p:txBody>
      </p:sp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315C048B-99E1-A740-AFF9-22F02EC844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54296" y="891883"/>
            <a:ext cx="6903720" cy="507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18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171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Choice Coin: Bitcoin Choices</vt:lpstr>
      <vt:lpstr>Team</vt:lpstr>
      <vt:lpstr>Motivation</vt:lpstr>
      <vt:lpstr>Problem</vt:lpstr>
      <vt:lpstr>Solution</vt:lpstr>
      <vt:lpstr>Bitcoin</vt:lpstr>
      <vt:lpstr>Algorand</vt:lpstr>
      <vt:lpstr>goBTC</vt:lpstr>
      <vt:lpstr>Bitcoin Choices</vt:lpstr>
      <vt:lpstr>The Vote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Choice Coin: Bitcoin Choices</dc:title>
  <dc:creator>Brian Haney</dc:creator>
  <cp:lastModifiedBy>Brian Haney</cp:lastModifiedBy>
  <cp:revision>2</cp:revision>
  <dcterms:created xsi:type="dcterms:W3CDTF">2022-05-07T23:57:54Z</dcterms:created>
  <dcterms:modified xsi:type="dcterms:W3CDTF">2022-05-08T00:28:48Z</dcterms:modified>
</cp:coreProperties>
</file>

<file path=docProps/thumbnail.jpeg>
</file>